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4E9F6-6B6A-4CC7-834A-FF4837ADFF97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5A0DA-2627-4592-A809-A685C18E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MEXICAN  FOLK  ART</a:t>
            </a:r>
            <a:endParaRPr lang="en-US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Bay Image 1 FLORAL OWL~Mexican Ceramic Painted FOLK ART Wall Dec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90650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thaneeya.com/images/shop/original-art/wh-02/original-owl-art-for-s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990600"/>
            <a:ext cx="3514725" cy="4895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rosiehippo.com/%5Cimages%5Cproduct%5Cmedium%5CL102_David-Klein-Art-Owl-Limited-Edition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752600"/>
            <a:ext cx="333375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.ebayimg.com/08/!B9HJ2SQCGk~$(KGrHqZ,!lMEy+jCyKklBM41(1Y05w~~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671093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aneeya.com/web1birdb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57200"/>
            <a:ext cx="6252267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topanien.com/images/joaquin/alebrije_1877_d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4800"/>
            <a:ext cx="5623713" cy="6206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3.gstatic.com/images?q=tbn:ANd9GcTDJSOU5tALK3OhvnPQ7BAV99YM7JOfkJba2DJz7fVZxUAcQ-G8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6" y="914400"/>
            <a:ext cx="46482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orldfolkart.org/data/ProductImage/image/1290/enlarged_wfa/2011_1_591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1985" y="381000"/>
            <a:ext cx="4671365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farm4.static.flickr.com/3130/4560100827_16fc8be398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1000"/>
            <a:ext cx="6810856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cdn2.ioffer.com/img/item/162/733/174/zlW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8578" y="291194"/>
            <a:ext cx="4801822" cy="6185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eather Galler Folk Art Pillow Throw Pi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914400"/>
            <a:ext cx="5172074" cy="51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MEXICAN  FOLK  ART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Loraine Brummer</dc:creator>
  <cp:lastModifiedBy>Loraine Brummer</cp:lastModifiedBy>
  <cp:revision>22</cp:revision>
  <dcterms:created xsi:type="dcterms:W3CDTF">2010-10-06T19:53:23Z</dcterms:created>
  <dcterms:modified xsi:type="dcterms:W3CDTF">2011-01-28T12:51:14Z</dcterms:modified>
</cp:coreProperties>
</file>